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0"/>
  </p:normalViewPr>
  <p:slideViewPr>
    <p:cSldViewPr snapToGrid="0" snapToObjects="1">
      <p:cViewPr varScale="1">
        <p:scale>
          <a:sx n="74" d="100"/>
          <a:sy n="74" d="100"/>
        </p:scale>
        <p:origin x="32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274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859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15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10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0373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636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402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154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71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3682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0622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409CE-AE9F-BB4F-8BF8-4461C55A5313}" type="datetimeFigureOut">
              <a:rPr lang="fr-FR" smtClean="0"/>
              <a:t>20/11/2020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4E1B4-DAD4-C046-8ACD-A1DA61E5762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2636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martmockup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EAF6B6D-B678-2946-A0AA-4738AD102F78}"/>
              </a:ext>
            </a:extLst>
          </p:cNvPr>
          <p:cNvSpPr/>
          <p:nvPr/>
        </p:nvSpPr>
        <p:spPr>
          <a:xfrm>
            <a:off x="2553419" y="6486618"/>
            <a:ext cx="4259184" cy="11341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485FDE1-EB9F-0943-AECA-2DDFB8FC63FA}"/>
              </a:ext>
            </a:extLst>
          </p:cNvPr>
          <p:cNvSpPr/>
          <p:nvPr/>
        </p:nvSpPr>
        <p:spPr>
          <a:xfrm>
            <a:off x="372277" y="6486619"/>
            <a:ext cx="2060372" cy="11341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CE1C95-578D-664A-A762-46914E8CBB21}"/>
              </a:ext>
            </a:extLst>
          </p:cNvPr>
          <p:cNvSpPr txBox="1"/>
          <p:nvPr/>
        </p:nvSpPr>
        <p:spPr>
          <a:xfrm>
            <a:off x="0" y="0"/>
            <a:ext cx="6858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MINIMAL VIABLE BRAND 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LES BLOQUES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1FB480-E4A5-F64B-B0B0-C5CDB78D01B2}"/>
              </a:ext>
            </a:extLst>
          </p:cNvPr>
          <p:cNvSpPr txBox="1"/>
          <p:nvPr/>
        </p:nvSpPr>
        <p:spPr>
          <a:xfrm>
            <a:off x="-1" y="672861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VISION 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0B41AE-FE50-904D-9841-FD351C4B25EA}"/>
              </a:ext>
            </a:extLst>
          </p:cNvPr>
          <p:cNvSpPr txBox="1"/>
          <p:nvPr/>
        </p:nvSpPr>
        <p:spPr>
          <a:xfrm>
            <a:off x="-1" y="1145709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MISSION 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270DB2-8EAB-CE4D-9A2B-ED11CABEE1B6}"/>
              </a:ext>
            </a:extLst>
          </p:cNvPr>
          <p:cNvSpPr txBox="1"/>
          <p:nvPr/>
        </p:nvSpPr>
        <p:spPr>
          <a:xfrm>
            <a:off x="-1" y="1635810"/>
            <a:ext cx="1162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VALEURS 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C8200F-660A-D94A-ACC1-3F8F3C402A9A}"/>
              </a:ext>
            </a:extLst>
          </p:cNvPr>
          <p:cNvSpPr txBox="1"/>
          <p:nvPr/>
        </p:nvSpPr>
        <p:spPr>
          <a:xfrm>
            <a:off x="3446596" y="681791"/>
            <a:ext cx="950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CLOUX 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E3312C-32A8-274C-97F6-76D5720758F5}"/>
              </a:ext>
            </a:extLst>
          </p:cNvPr>
          <p:cNvSpPr txBox="1"/>
          <p:nvPr/>
        </p:nvSpPr>
        <p:spPr>
          <a:xfrm>
            <a:off x="3429000" y="1357510"/>
            <a:ext cx="1793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PERSONALITE </a:t>
            </a:r>
          </a:p>
          <a:p>
            <a:r>
              <a:rPr lang="fr-FR" b="1" dirty="0"/>
              <a:t>DE LA MARQUE 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F44BE5-E44D-8F49-A095-F3A03E5911AC}"/>
              </a:ext>
            </a:extLst>
          </p:cNvPr>
          <p:cNvSpPr txBox="1"/>
          <p:nvPr/>
        </p:nvSpPr>
        <p:spPr>
          <a:xfrm>
            <a:off x="-1" y="2046668"/>
            <a:ext cx="122982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VOIX :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Nous…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Nous…</a:t>
            </a:r>
          </a:p>
          <a:p>
            <a:pPr marL="342900" indent="-342900">
              <a:buFont typeface="+mj-lt"/>
              <a:buAutoNum type="arabicPeriod"/>
            </a:pPr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Nous….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27D3B4-0B27-F340-B1BD-DAB14D8FBE09}"/>
              </a:ext>
            </a:extLst>
          </p:cNvPr>
          <p:cNvSpPr txBox="1"/>
          <p:nvPr/>
        </p:nvSpPr>
        <p:spPr>
          <a:xfrm>
            <a:off x="38113" y="3825984"/>
            <a:ext cx="80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NOM</a:t>
            </a:r>
            <a:r>
              <a:rPr lang="fr-FR" dirty="0"/>
              <a:t> 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1D1F7D-0379-9940-B0BC-8F12F7B5B7BE}"/>
              </a:ext>
            </a:extLst>
          </p:cNvPr>
          <p:cNvSpPr txBox="1"/>
          <p:nvPr/>
        </p:nvSpPr>
        <p:spPr>
          <a:xfrm>
            <a:off x="45397" y="4292044"/>
            <a:ext cx="2429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LOGO – NOIR ET BLANC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3B28FA-4CD7-004C-99A5-BD7ED0D53C24}"/>
              </a:ext>
            </a:extLst>
          </p:cNvPr>
          <p:cNvSpPr txBox="1"/>
          <p:nvPr/>
        </p:nvSpPr>
        <p:spPr>
          <a:xfrm>
            <a:off x="45397" y="7805554"/>
            <a:ext cx="2469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LOGOS AVEC COULEURS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4D3D71-C8D7-5940-B22E-3C60DF191EAC}"/>
              </a:ext>
            </a:extLst>
          </p:cNvPr>
          <p:cNvSpPr txBox="1"/>
          <p:nvPr/>
        </p:nvSpPr>
        <p:spPr>
          <a:xfrm rot="16200000">
            <a:off x="-269502" y="6875448"/>
            <a:ext cx="98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PALETTE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9DAF29F-4718-EF4A-A28A-30E8D7989596}"/>
              </a:ext>
            </a:extLst>
          </p:cNvPr>
          <p:cNvSpPr txBox="1"/>
          <p:nvPr/>
        </p:nvSpPr>
        <p:spPr>
          <a:xfrm>
            <a:off x="372277" y="6510181"/>
            <a:ext cx="206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Couleur dominante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B35E6EE-FDBF-F340-B38D-CE8B5412F520}"/>
              </a:ext>
            </a:extLst>
          </p:cNvPr>
          <p:cNvSpPr txBox="1"/>
          <p:nvPr/>
        </p:nvSpPr>
        <p:spPr>
          <a:xfrm>
            <a:off x="2573876" y="6497453"/>
            <a:ext cx="2780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Autres couleurs (minima 3)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31609B4-6492-134A-AA45-24A367EA57BE}"/>
              </a:ext>
            </a:extLst>
          </p:cNvPr>
          <p:cNvSpPr/>
          <p:nvPr/>
        </p:nvSpPr>
        <p:spPr>
          <a:xfrm>
            <a:off x="45397" y="4292043"/>
            <a:ext cx="6767206" cy="19692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7B4246-F532-EF4A-AE10-6043F04EB589}"/>
              </a:ext>
            </a:extLst>
          </p:cNvPr>
          <p:cNvSpPr txBox="1"/>
          <p:nvPr/>
        </p:nvSpPr>
        <p:spPr>
          <a:xfrm>
            <a:off x="548803" y="461222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long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1267B8-5902-A44F-8BD1-2CECBB8A5948}"/>
              </a:ext>
            </a:extLst>
          </p:cNvPr>
          <p:cNvSpPr txBox="1"/>
          <p:nvPr/>
        </p:nvSpPr>
        <p:spPr>
          <a:xfrm>
            <a:off x="2608983" y="4594032"/>
            <a:ext cx="68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petit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0D12D79-89E1-8240-A6C1-5AE20DC8B0A8}"/>
              </a:ext>
            </a:extLst>
          </p:cNvPr>
          <p:cNvSpPr txBox="1"/>
          <p:nvPr/>
        </p:nvSpPr>
        <p:spPr>
          <a:xfrm>
            <a:off x="4759316" y="4594032"/>
            <a:ext cx="1588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sur fond foncé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C46DC1B-B36D-584C-8A4D-5D587079FEA5}"/>
              </a:ext>
            </a:extLst>
          </p:cNvPr>
          <p:cNvSpPr/>
          <p:nvPr/>
        </p:nvSpPr>
        <p:spPr>
          <a:xfrm>
            <a:off x="4382814" y="4963363"/>
            <a:ext cx="2429789" cy="13212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7E378D-D7E2-504D-8C95-0CE6BDC89F82}"/>
              </a:ext>
            </a:extLst>
          </p:cNvPr>
          <p:cNvSpPr txBox="1"/>
          <p:nvPr/>
        </p:nvSpPr>
        <p:spPr>
          <a:xfrm>
            <a:off x="548803" y="8068844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long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1D4B41-A0CF-334E-8925-5C5B2538FE1E}"/>
              </a:ext>
            </a:extLst>
          </p:cNvPr>
          <p:cNvSpPr txBox="1"/>
          <p:nvPr/>
        </p:nvSpPr>
        <p:spPr>
          <a:xfrm>
            <a:off x="2608983" y="8050654"/>
            <a:ext cx="680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petit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9285F5-E749-FF4A-B8F8-8798338A5BA8}"/>
              </a:ext>
            </a:extLst>
          </p:cNvPr>
          <p:cNvSpPr txBox="1"/>
          <p:nvPr/>
        </p:nvSpPr>
        <p:spPr>
          <a:xfrm>
            <a:off x="4759316" y="8050654"/>
            <a:ext cx="1588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sur fond foncé 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C64347E-D078-944E-8F07-7C7AF8B95200}"/>
              </a:ext>
            </a:extLst>
          </p:cNvPr>
          <p:cNvSpPr/>
          <p:nvPr/>
        </p:nvSpPr>
        <p:spPr>
          <a:xfrm>
            <a:off x="4382814" y="8419985"/>
            <a:ext cx="2429789" cy="132126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DF95CE3-878A-9947-BA2B-F96E6917D0C9}"/>
              </a:ext>
            </a:extLst>
          </p:cNvPr>
          <p:cNvSpPr/>
          <p:nvPr/>
        </p:nvSpPr>
        <p:spPr>
          <a:xfrm>
            <a:off x="45397" y="7774816"/>
            <a:ext cx="6767206" cy="19692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3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D66520F-5D3C-4C45-9570-11980B84C55B}"/>
              </a:ext>
            </a:extLst>
          </p:cNvPr>
          <p:cNvSpPr txBox="1"/>
          <p:nvPr/>
        </p:nvSpPr>
        <p:spPr>
          <a:xfrm>
            <a:off x="0" y="0"/>
            <a:ext cx="68580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MINIMAL VIABLE BRAND 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LE TOUT IN SITU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8FE60-3C79-4440-8BCA-C587A39034BD}"/>
              </a:ext>
            </a:extLst>
          </p:cNvPr>
          <p:cNvSpPr/>
          <p:nvPr/>
        </p:nvSpPr>
        <p:spPr>
          <a:xfrm>
            <a:off x="2013067" y="3025799"/>
            <a:ext cx="2831865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>
                <a:hlinkClick r:id="rId2"/>
              </a:rPr>
              <a:t>https://smartmockups.com/</a:t>
            </a:r>
            <a:endParaRPr lang="fr-FR" dirty="0"/>
          </a:p>
          <a:p>
            <a:pPr algn="ctr"/>
            <a:endParaRPr lang="fr-FR" dirty="0"/>
          </a:p>
          <a:p>
            <a:pPr algn="ctr"/>
            <a:r>
              <a:rPr lang="fr-FR" dirty="0"/>
              <a:t>FREE! </a:t>
            </a:r>
          </a:p>
          <a:p>
            <a:pPr algn="ctr"/>
            <a:r>
              <a:rPr lang="en-GB" dirty="0" err="1"/>
              <a:t>Fais</a:t>
            </a:r>
            <a:r>
              <a:rPr lang="en-GB" dirty="0"/>
              <a:t> </a:t>
            </a:r>
            <a:r>
              <a:rPr lang="en-GB" dirty="0" err="1"/>
              <a:t>tes</a:t>
            </a:r>
            <a:r>
              <a:rPr lang="en-GB" dirty="0"/>
              <a:t> 1ers </a:t>
            </a:r>
            <a:r>
              <a:rPr lang="en-GB" dirty="0" err="1"/>
              <a:t>mockups</a:t>
            </a:r>
            <a:br>
              <a:rPr lang="en-GB" dirty="0"/>
            </a:br>
            <a:r>
              <a:rPr lang="en-GB" dirty="0"/>
              <a:t>+</a:t>
            </a:r>
            <a:br>
              <a:rPr lang="en-GB" dirty="0"/>
            </a:br>
            <a:r>
              <a:rPr lang="en-GB" dirty="0"/>
              <a:t>200 </a:t>
            </a:r>
            <a:r>
              <a:rPr lang="en-GB" dirty="0" err="1"/>
              <a:t>mockups</a:t>
            </a:r>
            <a:r>
              <a:rPr lang="en-GB" dirty="0"/>
              <a:t> </a:t>
            </a:r>
            <a:r>
              <a:rPr lang="en-GB" dirty="0" err="1"/>
              <a:t>gratuits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848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80</Words>
  <Application>Microsoft Macintosh PowerPoint</Application>
  <PresentationFormat>A4 Paper (210x297 mm)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LA MOTHE KAROUBI Claire</dc:creator>
  <cp:lastModifiedBy>DE LA MOTHE KAROUBI Claire</cp:lastModifiedBy>
  <cp:revision>4</cp:revision>
  <dcterms:created xsi:type="dcterms:W3CDTF">2020-11-20T11:40:50Z</dcterms:created>
  <dcterms:modified xsi:type="dcterms:W3CDTF">2020-11-20T12:04:24Z</dcterms:modified>
</cp:coreProperties>
</file>